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9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2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45A06-B621-472F-A9ED-2F2509C1560B}" type="datetimeFigureOut">
              <a:rPr lang="ko-KR" altLang="en-US" smtClean="0"/>
              <a:t>2024-01-03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0791-045D-439D-B4A6-6242BA5C6F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3352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45A06-B621-472F-A9ED-2F2509C1560B}" type="datetimeFigureOut">
              <a:rPr lang="ko-KR" altLang="en-US" smtClean="0"/>
              <a:t>2024-01-03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0791-045D-439D-B4A6-6242BA5C6F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3375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45A06-B621-472F-A9ED-2F2509C1560B}" type="datetimeFigureOut">
              <a:rPr lang="ko-KR" altLang="en-US" smtClean="0"/>
              <a:t>2024-01-03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0791-045D-439D-B4A6-6242BA5C6F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9792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45A06-B621-472F-A9ED-2F2509C1560B}" type="datetimeFigureOut">
              <a:rPr lang="ko-KR" altLang="en-US" smtClean="0"/>
              <a:t>2024-01-03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0791-045D-439D-B4A6-6242BA5C6F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7292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45A06-B621-472F-A9ED-2F2509C1560B}" type="datetimeFigureOut">
              <a:rPr lang="ko-KR" altLang="en-US" smtClean="0"/>
              <a:t>2024-01-03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0791-045D-439D-B4A6-6242BA5C6F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7966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45A06-B621-472F-A9ED-2F2509C1560B}" type="datetimeFigureOut">
              <a:rPr lang="ko-KR" altLang="en-US" smtClean="0"/>
              <a:t>2024-01-03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0791-045D-439D-B4A6-6242BA5C6F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8094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45A06-B621-472F-A9ED-2F2509C1560B}" type="datetimeFigureOut">
              <a:rPr lang="ko-KR" altLang="en-US" smtClean="0"/>
              <a:t>2024-01-03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0791-045D-439D-B4A6-6242BA5C6F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1695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45A06-B621-472F-A9ED-2F2509C1560B}" type="datetimeFigureOut">
              <a:rPr lang="ko-KR" altLang="en-US" smtClean="0"/>
              <a:t>2024-01-03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0791-045D-439D-B4A6-6242BA5C6F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1985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45A06-B621-472F-A9ED-2F2509C1560B}" type="datetimeFigureOut">
              <a:rPr lang="ko-KR" altLang="en-US" smtClean="0"/>
              <a:t>2024-01-03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0791-045D-439D-B4A6-6242BA5C6F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3121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45A06-B621-472F-A9ED-2F2509C1560B}" type="datetimeFigureOut">
              <a:rPr lang="ko-KR" altLang="en-US" smtClean="0"/>
              <a:t>2024-01-03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0791-045D-439D-B4A6-6242BA5C6F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9449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45A06-B621-472F-A9ED-2F2509C1560B}" type="datetimeFigureOut">
              <a:rPr lang="ko-KR" altLang="en-US" smtClean="0"/>
              <a:t>2024-01-03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C0791-045D-439D-B4A6-6242BA5C6F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7168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45A06-B621-472F-A9ED-2F2509C1560B}" type="datetimeFigureOut">
              <a:rPr lang="ko-KR" altLang="en-US" smtClean="0"/>
              <a:t>2024-01-03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C0791-045D-439D-B4A6-6242BA5C6F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0047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98" y="487553"/>
            <a:ext cx="2996365" cy="200926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7333" y="366663"/>
            <a:ext cx="2264694" cy="2130158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786" y="3896574"/>
            <a:ext cx="1968473" cy="3000274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8804" y="4777527"/>
            <a:ext cx="2071933" cy="2071933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214" y="4827460"/>
            <a:ext cx="1961554" cy="1961554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12027" y="76582"/>
            <a:ext cx="2120315" cy="2496820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2342" y="363647"/>
            <a:ext cx="2431234" cy="2133174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97916" y="634426"/>
            <a:ext cx="2085975" cy="1809750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53456" y="4691001"/>
            <a:ext cx="1895475" cy="1828800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41945" y="4710051"/>
            <a:ext cx="2352675" cy="1790700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83440" y="2703639"/>
            <a:ext cx="1907297" cy="1807628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33059" y="2523904"/>
            <a:ext cx="1477979" cy="2167098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41693" y="2469961"/>
            <a:ext cx="3362325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179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0</Words>
  <Application>Microsoft Office PowerPoint</Application>
  <PresentationFormat>와이드스크린</PresentationFormat>
  <Paragraphs>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6</cp:revision>
  <dcterms:created xsi:type="dcterms:W3CDTF">2024-01-03T05:21:22Z</dcterms:created>
  <dcterms:modified xsi:type="dcterms:W3CDTF">2024-01-03T08:45:18Z</dcterms:modified>
</cp:coreProperties>
</file>